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0" r:id="rId5"/>
    <p:sldId id="261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6" autoAdjust="0"/>
    <p:restoredTop sz="94660"/>
  </p:normalViewPr>
  <p:slideViewPr>
    <p:cSldViewPr snapToGrid="0">
      <p:cViewPr varScale="1">
        <p:scale>
          <a:sx n="69" d="100"/>
          <a:sy n="69" d="100"/>
        </p:scale>
        <p:origin x="4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6B86-BAFC-48AF-946C-F8EC121DCC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79FFC6-98D5-4BB7-9E6D-697E658027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F4798-760A-4B97-BBBC-AFBB7C901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D0C9-9CF3-4349-B4EC-54A5A9E1AAD8}" type="datetimeFigureOut">
              <a:rPr lang="en-IN" smtClean="0"/>
              <a:t>19-12-2019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D8CEE-F40D-4344-A026-5F7A4AC8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59E02-9012-4574-9168-FFF98693F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4ED7-F1A4-4851-9178-A01C90703D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425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D59B4-C451-47FF-944B-12742CC8B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EA352C-C58F-499F-8849-625F215E4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DCCA9-69DB-4CAE-A99E-459794A05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D0C9-9CF3-4349-B4EC-54A5A9E1AAD8}" type="datetimeFigureOut">
              <a:rPr lang="en-IN" smtClean="0"/>
              <a:t>19-12-2019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2E58F-C2BB-4AFD-8143-2BF25E079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02AD0-60EF-4619-8840-118C0B5E3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4ED7-F1A4-4851-9178-A01C90703D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4959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BD1EF8-B5CE-4C86-97A7-82CB81B3C2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3497FC-1413-4F4A-BA0D-026450319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52202-3BF4-4095-9B05-2243A5E29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D0C9-9CF3-4349-B4EC-54A5A9E1AAD8}" type="datetimeFigureOut">
              <a:rPr lang="en-IN" smtClean="0"/>
              <a:t>19-12-2019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023AA-486A-4838-892B-8AD8F86E7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C8C6D-01AC-46B3-9E0A-40005EF14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4ED7-F1A4-4851-9178-A01C90703D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56558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D564D-AE29-4401-81F5-60C8F75BA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9FA6B-923D-450A-BD62-55C87894A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FEFB2-4BD8-4450-81A5-7CA4A0FC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D0C9-9CF3-4349-B4EC-54A5A9E1AAD8}" type="datetimeFigureOut">
              <a:rPr lang="en-IN" smtClean="0"/>
              <a:t>19-12-2019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F6D0E-71C0-4CD6-83DB-A07CDCD28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A4C76-8363-45C0-B049-4283E633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4ED7-F1A4-4851-9178-A01C90703D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0982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A6A09-B82F-4FF3-AB39-B38DED24A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88EDF-DCFC-4263-939B-E557D32F3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60FF6-44FE-4B15-976B-7770DDCFD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D0C9-9CF3-4349-B4EC-54A5A9E1AAD8}" type="datetimeFigureOut">
              <a:rPr lang="en-IN" smtClean="0"/>
              <a:t>19-12-2019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82A47-BB01-4EF6-A999-D500D47B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DA91D-13DE-4693-92D8-A23062A68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4ED7-F1A4-4851-9178-A01C90703D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054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2E6F6-B21B-4430-9997-43DC9B035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3C069-0154-4144-BBD3-321B80E832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FC7D34-75A0-4730-9879-2D43717B4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37870-746D-46E9-B964-04334B8F5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D0C9-9CF3-4349-B4EC-54A5A9E1AAD8}" type="datetimeFigureOut">
              <a:rPr lang="en-IN" smtClean="0"/>
              <a:t>19-12-2019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72115-2851-4435-B9CB-EA4B05D81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1DB18-BBED-437C-9916-5371498D6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4ED7-F1A4-4851-9178-A01C90703D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66809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50F4D-BF48-4227-966D-954FBD846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3B289-09B3-4309-9D20-2D2BE6A90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2F62C5-8C01-4FBB-84E5-A5B5DF05C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C84D64-72BE-4E7D-8F05-2F60163D3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062E7D-307D-4EBE-9AF9-ACE065948C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90112C-ACE3-4A28-931A-16BCC85C3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D0C9-9CF3-4349-B4EC-54A5A9E1AAD8}" type="datetimeFigureOut">
              <a:rPr lang="en-IN" smtClean="0"/>
              <a:t>19-12-2019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62A392-6BFF-4336-A9CE-E24757172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848C0D-BD07-429C-9C4D-3D8230D97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4ED7-F1A4-4851-9178-A01C90703D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589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9EBB2-F2DA-48EE-989B-3DEE9F872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DBEE3B-D03F-491F-B63F-E00ED2BFD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D0C9-9CF3-4349-B4EC-54A5A9E1AAD8}" type="datetimeFigureOut">
              <a:rPr lang="en-IN" smtClean="0"/>
              <a:t>19-12-2019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0D8FD-4966-408E-BA47-293A85F06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E7FA19-5E5C-4C90-BC78-63BC11717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4ED7-F1A4-4851-9178-A01C90703D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4670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0A5291-5FE0-42D8-9B41-AC1EFA1CB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D0C9-9CF3-4349-B4EC-54A5A9E1AAD8}" type="datetimeFigureOut">
              <a:rPr lang="en-IN" smtClean="0"/>
              <a:t>19-12-2019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3A2F79-8E17-43F3-8F34-027669C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8CAD0-CAEC-4D0B-9B7E-C621DC734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4ED7-F1A4-4851-9178-A01C90703D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2838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8B74A-C3FF-41EF-BEAC-1827F4166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43C85-1935-40B2-BC9E-1BA8299A4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7C69A-9CA4-4869-8133-F95AA23EE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F4833-98B1-4B8C-9CF0-5923C5381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D0C9-9CF3-4349-B4EC-54A5A9E1AAD8}" type="datetimeFigureOut">
              <a:rPr lang="en-IN" smtClean="0"/>
              <a:t>19-12-2019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78FE7-5501-435E-B28E-8C68EBD89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9D027-FF0C-4D28-95FC-9F9A276B4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4ED7-F1A4-4851-9178-A01C90703D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8320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5918B-997A-4526-B4E1-C48452691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02E57A-F179-45A3-977D-7914322D12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5D8DE5-7C04-4135-AB76-F3B1DF3552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A0FE99-11AE-44BE-BD5E-A435C19F4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CD0C9-9CF3-4349-B4EC-54A5A9E1AAD8}" type="datetimeFigureOut">
              <a:rPr lang="en-IN" smtClean="0"/>
              <a:t>19-12-2019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C6FCC5-41F2-49E4-8469-99E9E5C1F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773FE-DAC1-475D-8845-1F591E36F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4ED7-F1A4-4851-9178-A01C90703D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2776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083246-A17B-4EE0-A5CD-483393CE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869EE-C53D-4F23-A63B-9AA3D4137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243FE-479C-46BB-9414-DAB3E61772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CD0C9-9CF3-4349-B4EC-54A5A9E1AAD8}" type="datetimeFigureOut">
              <a:rPr lang="en-IN" smtClean="0"/>
              <a:t>19-12-2019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323B1-5C13-4232-96AD-59D830670E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0071C-F6FE-4928-BC86-AF5181706E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B4ED7-F1A4-4851-9178-A01C90703D9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79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280E2-326C-4553-BD56-72391B446113}"/>
              </a:ext>
            </a:extLst>
          </p:cNvPr>
          <p:cNvSpPr>
            <a:spLocks noGrp="1"/>
          </p:cNvSpPr>
          <p:nvPr>
            <p:ph type="ctr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/>
              <a:t>Opening Ceremony</a:t>
            </a:r>
            <a:br>
              <a:rPr lang="en-US" dirty="0"/>
            </a:br>
            <a:r>
              <a:rPr lang="en-US" dirty="0"/>
              <a:t>WCTR 2019</a:t>
            </a:r>
            <a:br>
              <a:rPr lang="en-US" dirty="0"/>
            </a:b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474673-058C-4C4E-A14F-E4F3F945DE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94187"/>
            <a:ext cx="9144000" cy="165576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000" dirty="0"/>
              <a:t>27</a:t>
            </a:r>
            <a:r>
              <a:rPr lang="en-US" sz="3000" baseline="30000" dirty="0"/>
              <a:t>th</a:t>
            </a:r>
            <a:r>
              <a:rPr lang="en-US" sz="3000" dirty="0"/>
              <a:t> May 2019</a:t>
            </a:r>
          </a:p>
          <a:p>
            <a:r>
              <a:rPr lang="en-US" sz="3000" dirty="0"/>
              <a:t>09.30 AM – 11.10 AM</a:t>
            </a:r>
            <a:endParaRPr lang="en-IN" sz="3000" dirty="0"/>
          </a:p>
        </p:txBody>
      </p:sp>
    </p:spTree>
    <p:extLst>
      <p:ext uri="{BB962C8B-B14F-4D97-AF65-F5344CB8AC3E}">
        <p14:creationId xmlns:p14="http://schemas.microsoft.com/office/powerpoint/2010/main" val="506941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red, window&#10;&#10;Description automatically generated">
            <a:extLst>
              <a:ext uri="{FF2B5EF4-FFF2-40B4-BE49-F238E27FC236}">
                <a16:creationId xmlns:a16="http://schemas.microsoft.com/office/drawing/2014/main" id="{02BDF36F-C50F-47CB-A1E9-8BEAACF9C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10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rowd of people in a room&#10;&#10;Description automatically generated">
            <a:extLst>
              <a:ext uri="{FF2B5EF4-FFF2-40B4-BE49-F238E27FC236}">
                <a16:creationId xmlns:a16="http://schemas.microsoft.com/office/drawing/2014/main" id="{D28534C7-E484-48E8-A3A1-859AE7A6EB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2" b="125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43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&#10;&#10;Description automatically generated">
            <a:extLst>
              <a:ext uri="{FF2B5EF4-FFF2-40B4-BE49-F238E27FC236}">
                <a16:creationId xmlns:a16="http://schemas.microsoft.com/office/drawing/2014/main" id="{B1C34B5F-0345-4841-B032-9D92580B1D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" r="1" b="1"/>
          <a:stretch/>
        </p:blipFill>
        <p:spPr>
          <a:xfrm>
            <a:off x="1111624" y="11"/>
            <a:ext cx="4176166" cy="6153504"/>
          </a:xfrm>
          <a:prstGeom prst="rect">
            <a:avLst/>
          </a:prstGeom>
        </p:spPr>
      </p:pic>
      <p:pic>
        <p:nvPicPr>
          <p:cNvPr id="5" name="Picture 4" descr="A person sitting at a table&#10;&#10;Description automatically generated">
            <a:extLst>
              <a:ext uri="{FF2B5EF4-FFF2-40B4-BE49-F238E27FC236}">
                <a16:creationId xmlns:a16="http://schemas.microsoft.com/office/drawing/2014/main" id="{53130871-FE8C-4200-9DC2-427C6959EE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6" b="8593"/>
          <a:stretch/>
        </p:blipFill>
        <p:spPr>
          <a:xfrm>
            <a:off x="5297122" y="11"/>
            <a:ext cx="6763395" cy="6153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46556A-4049-43F9-8113-DD6C16FD81A6}"/>
              </a:ext>
            </a:extLst>
          </p:cNvPr>
          <p:cNvSpPr txBox="1"/>
          <p:nvPr/>
        </p:nvSpPr>
        <p:spPr>
          <a:xfrm>
            <a:off x="1018151" y="6165741"/>
            <a:ext cx="4269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WCTR 2019 Director </a:t>
            </a:r>
            <a:r>
              <a:rPr lang="en-US" b="1" i="1" dirty="0"/>
              <a:t>K V Krishna Rao</a:t>
            </a:r>
            <a:r>
              <a:rPr lang="en-US" dirty="0"/>
              <a:t> Speaking at the Opening Ceremony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6A3AA2-CFAF-4CD8-BBBD-B0595F5A369A}"/>
              </a:ext>
            </a:extLst>
          </p:cNvPr>
          <p:cNvSpPr txBox="1"/>
          <p:nvPr/>
        </p:nvSpPr>
        <p:spPr>
          <a:xfrm>
            <a:off x="5287790" y="6165740"/>
            <a:ext cx="6772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Deputy Director of IIT Bombay </a:t>
            </a:r>
            <a:r>
              <a:rPr lang="en-US" b="1" i="1" dirty="0"/>
              <a:t>A K Suresh</a:t>
            </a:r>
          </a:p>
          <a:p>
            <a:pPr algn="ctr"/>
            <a:r>
              <a:rPr lang="en-US" dirty="0"/>
              <a:t>delivering his welcome address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48328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&#10;&#10;Description automatically generated">
            <a:extLst>
              <a:ext uri="{FF2B5EF4-FFF2-40B4-BE49-F238E27FC236}">
                <a16:creationId xmlns:a16="http://schemas.microsoft.com/office/drawing/2014/main" id="{DA175D96-8996-4AF0-BCE8-F0C81D2484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r="38309" b="-1"/>
          <a:stretch/>
        </p:blipFill>
        <p:spPr>
          <a:xfrm>
            <a:off x="789929" y="10"/>
            <a:ext cx="5480638" cy="6165729"/>
          </a:xfrm>
          <a:prstGeom prst="rect">
            <a:avLst/>
          </a:prstGeom>
        </p:spPr>
      </p:pic>
      <p:pic>
        <p:nvPicPr>
          <p:cNvPr id="5" name="Picture 4" descr="A picture containing curtain, red, table, front&#10;&#10;Description automatically generated">
            <a:extLst>
              <a:ext uri="{FF2B5EF4-FFF2-40B4-BE49-F238E27FC236}">
                <a16:creationId xmlns:a16="http://schemas.microsoft.com/office/drawing/2014/main" id="{B26820D4-2129-4097-8A46-750EF00BFC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8" r="6958" b="-1"/>
          <a:stretch/>
        </p:blipFill>
        <p:spPr>
          <a:xfrm>
            <a:off x="6279080" y="10"/>
            <a:ext cx="5480656" cy="6165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B68437-B107-4393-8CC6-9A7D93E59990}"/>
              </a:ext>
            </a:extLst>
          </p:cNvPr>
          <p:cNvSpPr txBox="1"/>
          <p:nvPr/>
        </p:nvSpPr>
        <p:spPr>
          <a:xfrm>
            <a:off x="1018151" y="6165741"/>
            <a:ext cx="4269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WCTRS President </a:t>
            </a:r>
            <a:r>
              <a:rPr lang="en-US" b="1" dirty="0"/>
              <a:t>Yoshi Hayashi</a:t>
            </a:r>
            <a:r>
              <a:rPr lang="en-US" dirty="0"/>
              <a:t> delivering his opening address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85D265-3AAB-4F0A-B325-C8C2073C6184}"/>
              </a:ext>
            </a:extLst>
          </p:cNvPr>
          <p:cNvSpPr txBox="1"/>
          <p:nvPr/>
        </p:nvSpPr>
        <p:spPr>
          <a:xfrm>
            <a:off x="6279080" y="6165740"/>
            <a:ext cx="5489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Chair of WCTRS Scientific Committee</a:t>
            </a:r>
            <a:r>
              <a:rPr lang="en-US" b="1" dirty="0"/>
              <a:t> </a:t>
            </a:r>
            <a:r>
              <a:rPr lang="en-US" b="1" i="1" dirty="0" err="1"/>
              <a:t>Lóri</a:t>
            </a:r>
            <a:r>
              <a:rPr lang="en-US" b="1" i="1" dirty="0"/>
              <a:t> </a:t>
            </a:r>
            <a:r>
              <a:rPr lang="en-US" b="1" i="1" dirty="0" err="1"/>
              <a:t>Tavasszy</a:t>
            </a:r>
            <a:r>
              <a:rPr lang="en-US" b="1" i="1" dirty="0"/>
              <a:t> </a:t>
            </a:r>
            <a:r>
              <a:rPr lang="en-US" dirty="0"/>
              <a:t>introducing the conference </a:t>
            </a:r>
            <a:r>
              <a:rPr lang="en-US" dirty="0" err="1"/>
              <a:t>programme</a:t>
            </a:r>
            <a:r>
              <a:rPr lang="en-US" dirty="0"/>
              <a:t>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44637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71CF8D-B8ED-4232-95D5-3CA2514B8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33" r="-1" b="13249"/>
          <a:stretch/>
        </p:blipFill>
        <p:spPr>
          <a:xfrm>
            <a:off x="789709" y="105603"/>
            <a:ext cx="10806238" cy="58150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644B93-DB44-4B54-AD2D-2D0C00CD80DA}"/>
              </a:ext>
            </a:extLst>
          </p:cNvPr>
          <p:cNvSpPr txBox="1"/>
          <p:nvPr/>
        </p:nvSpPr>
        <p:spPr>
          <a:xfrm>
            <a:off x="789710" y="6010356"/>
            <a:ext cx="1080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Ernst Ulrich von </a:t>
            </a:r>
            <a:r>
              <a:rPr lang="en-US" b="1" i="1" dirty="0" err="1"/>
              <a:t>Weizsäcker</a:t>
            </a:r>
            <a:r>
              <a:rPr lang="en-US" dirty="0"/>
              <a:t>, honorary President, The Club of Rome delivering the plenary talk  on “Options for reducing the carbon footprint of mobility” at the opening ceremony through videoconferencing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99913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</Words>
  <Application>Microsoft Office PowerPoint</Application>
  <PresentationFormat>Widescreen</PresentationFormat>
  <Paragraphs>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Opening Ceremony WCTR 2019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 V Krishna Rao</dc:creator>
  <cp:lastModifiedBy>Jennie Stones</cp:lastModifiedBy>
  <cp:revision>5</cp:revision>
  <dcterms:created xsi:type="dcterms:W3CDTF">2019-12-11T10:16:07Z</dcterms:created>
  <dcterms:modified xsi:type="dcterms:W3CDTF">2019-12-19T14:33:17Z</dcterms:modified>
</cp:coreProperties>
</file>