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6389-3D90-4BC5-84FA-94369D22A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3C71E-7A71-4D9B-8E7F-E7A0AC49E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00208-ED93-440B-B955-17AEAF1A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A385-872E-4063-A3D6-A6A77295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FA485-D665-49CD-985B-34906AE0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741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F8DA-CE37-4815-BD76-DD3D9736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23A47-E351-4147-AFB9-15D945EE2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5ABA8-F1E0-45AE-8E56-0D891DA7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C991B-58DE-43A7-90CB-5B6CA7EC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90403-02BF-4364-87AD-01D4A7BA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223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F24C-2913-4E59-A3FA-E5E9DA3E1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96027-6959-454F-B8A2-B6D15D397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14A60-080A-415C-A61C-5874B4DD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21F1F-B9E1-4D6E-81B1-07AB1A00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3AC72-1716-41ED-A91C-741315F4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269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2166-00BB-4666-8173-BD31796A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64C81-CEE0-4BFB-8C7E-8CF11A1F1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7733E-EE27-4908-A04C-CF86F45D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060A2-AD44-4554-946F-5B5E3F02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47651-ECFB-477A-BB96-34D6EB62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911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FF26-1795-472B-BAD0-DB0CA060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938D-5FD3-43A8-A29B-F067D1C78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FC221-F909-4A26-A33D-EA307EF6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7FAE2-10DA-4221-A3FF-F6EF371B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3690B-9776-4CB4-93A0-806FB266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613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7DDF-07E9-4C52-AB05-42562631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A488-F091-4A0D-8D93-CFDBB6C5D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61075-0123-437D-AD92-26F6FAB62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6D67E-B9D5-4994-8155-5733623F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A4BE2-E4D2-4EA9-A408-F224FAB11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922DF-24CF-4EE4-A622-7671DDB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207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E706-E455-4F6C-AF78-34C04D9A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1D58C-223D-417D-B7E1-14652060E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8EFD-9015-4166-9CC5-F12C1C688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A6966-FBEC-417C-BB15-13D611467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4F999-5A73-412A-B1CE-ABE81E14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E2DD44-E05E-4EA4-B3ED-12BD6DE01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B3EB52-DDDF-4332-9C9D-BCC6D32B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1F5769-B67D-4091-918E-CA9ED2CF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906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7331-9F2E-4BC1-B58A-E93F12618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1510D-C194-44D7-91CE-437626FD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79814-8471-4418-BE0E-80772F48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CDD65-AFF0-4E31-9118-5E4C7A5E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424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C60FA5-B404-4BD9-86A2-B21AFE85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429349-0818-47CB-9C31-F5997839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78CA0-CEA7-4F00-B2BD-BBF5C82B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132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4F070-1648-4ADC-B6FF-47B0DFC2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E73E-F148-45FB-B9E7-FC601A87C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C2938-7A77-4500-AC1D-07254DAEC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D596C-0ED1-4733-9215-FDC4C4190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A0E1E-A605-4AEB-9C23-7ADCFA24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19D98-9DE9-44AE-B775-F301954A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16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C006-F932-47FD-9D71-05CDBB20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4A35F-3679-47DB-A35A-3AFDCC107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321B2-C9D6-45EA-B861-889D953C0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7377E-CBCB-49AA-B1DD-68B2E80F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46B27-BF69-40D8-A010-122BB5F0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6E29D-9CF1-4C20-8442-4950409C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866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179A2-3009-463A-9232-18A77422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F035E-38CE-4DE9-A9F7-AD8A39A5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EA629-30C0-4342-8B36-DFC658146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A55D0-9435-4F87-A06A-2ECBD467240D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C4000-A37D-4E74-B426-42BC3ABA9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F2F82-F56E-4B0E-9767-366E67A1A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15E33-2E97-4271-84CE-B533CD916B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978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F055-D181-46EC-BAD9-877742990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WCTR 2019</a:t>
            </a:r>
            <a:br>
              <a:rPr lang="en-US" dirty="0"/>
            </a:br>
            <a:r>
              <a:rPr lang="en-US" dirty="0"/>
              <a:t>Welcome Reception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1851B-1F02-4C84-B02D-3B9A950AB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/>
              <a:t>26</a:t>
            </a:r>
            <a:r>
              <a:rPr lang="en-US" sz="2800" baseline="30000" dirty="0"/>
              <a:t>th</a:t>
            </a:r>
            <a:r>
              <a:rPr lang="en-US" sz="2800" dirty="0"/>
              <a:t> May 2019</a:t>
            </a:r>
          </a:p>
          <a:p>
            <a:r>
              <a:rPr lang="en-US" sz="2800" dirty="0"/>
              <a:t>19.30 – 21.30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01140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F3ABE5-2160-4A6B-BB1B-8FA631F51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89" b="25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3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C0C9670-34EA-4A88-B776-EE9F2FB3A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6" b="62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1C25A54-6751-4915-A5D2-3FF858325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" b="119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9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A3857267-D4AE-4571-813E-29A9C35D4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9E97DA9-5F59-4938-9D9C-A902B0E9C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29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75D9205-A37D-43CC-8183-2C4D41B45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0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0F6A834-554B-4136-81B0-1C1C43A43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74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</Words>
  <Application>Microsoft Office PowerPoint</Application>
  <PresentationFormat>Widescreen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WCTR 2019 Welcome Reception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WCTR 2019 Welcome Reception</dc:title>
  <dc:creator>K V Krishna Rao</dc:creator>
  <cp:lastModifiedBy>Jennie Stones</cp:lastModifiedBy>
  <cp:revision>5</cp:revision>
  <dcterms:created xsi:type="dcterms:W3CDTF">2019-12-16T11:51:07Z</dcterms:created>
  <dcterms:modified xsi:type="dcterms:W3CDTF">2019-12-19T15:48:31Z</dcterms:modified>
</cp:coreProperties>
</file>