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9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6" autoAdjust="0"/>
    <p:restoredTop sz="94660"/>
  </p:normalViewPr>
  <p:slideViewPr>
    <p:cSldViewPr snapToGrid="0">
      <p:cViewPr varScale="1">
        <p:scale>
          <a:sx n="69" d="100"/>
          <a:sy n="69" d="100"/>
        </p:scale>
        <p:origin x="4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C9B9E-B51A-43BB-AD3D-119C8BF3C5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1D2DFE-DA34-4405-8554-B2BE19DED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3C49D-C443-4D0C-992A-F33D45D50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BE958-F425-4A6B-8F14-8FA3FFC44D22}" type="datetimeFigureOut">
              <a:rPr lang="en-IN" smtClean="0"/>
              <a:t>20-12-2019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A5C6A-1ED1-4DAB-9355-4A9CA1F9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F4005-79C2-4765-B5BF-D48A0406C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04E3-8136-4375-B0B0-F82234EF5C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1566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81878-2793-4F37-AE4D-146810341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8C4F3D-E45D-4ACD-B6CC-CFBA0023EE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D4AC7-8DBC-4B28-A582-2DE92772E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BE958-F425-4A6B-8F14-8FA3FFC44D22}" type="datetimeFigureOut">
              <a:rPr lang="en-IN" smtClean="0"/>
              <a:t>20-12-2019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0A60F-0006-4E9F-9DF8-8E6A379D8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48DD1-8C6E-45CD-A58F-E65A610D3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04E3-8136-4375-B0B0-F82234EF5C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93397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E483D2-3F41-440C-BBD7-01B60DB97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A10729-6862-46C8-93A5-20DAF80CA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BD986-D7F4-438E-8F70-0CA4B2E6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BE958-F425-4A6B-8F14-8FA3FFC44D22}" type="datetimeFigureOut">
              <a:rPr lang="en-IN" smtClean="0"/>
              <a:t>20-12-2019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4EDDF-9A8C-4FCA-80CE-767FB2630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74BFE-E07B-4179-AB6A-FDC4E75A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04E3-8136-4375-B0B0-F82234EF5C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4080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AFA2F-5581-4662-AA15-D30537D89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85316-56E1-4154-AE09-E0D5AC147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EB5F0-30C3-4E80-9A47-0D9C484E3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BE958-F425-4A6B-8F14-8FA3FFC44D22}" type="datetimeFigureOut">
              <a:rPr lang="en-IN" smtClean="0"/>
              <a:t>20-12-2019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FAE6D-F677-440D-BE79-1E1A84B96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563B0-076F-4CB7-A236-50840E4D8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04E3-8136-4375-B0B0-F82234EF5C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749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AD7F4-123B-4001-B324-E67CEF585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CAAA1-090E-4BBF-AB24-B63C2E72C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12615-A23C-4B48-9F84-7E1066715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BE958-F425-4A6B-8F14-8FA3FFC44D22}" type="datetimeFigureOut">
              <a:rPr lang="en-IN" smtClean="0"/>
              <a:t>20-12-2019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5E0FC-F24F-47EE-A1B1-81033591A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815AD-C608-498D-BF5B-330E6DF08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04E3-8136-4375-B0B0-F82234EF5C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5257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7469F-D530-4957-B82A-D185E6552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1A247-B792-474D-AF49-F1945E578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BD8098-4BCF-4F1E-97A5-5431086518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73B560-053F-45D6-A8B7-4380FF152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BE958-F425-4A6B-8F14-8FA3FFC44D22}" type="datetimeFigureOut">
              <a:rPr lang="en-IN" smtClean="0"/>
              <a:t>20-12-2019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07EF2-5CEF-4275-9BFF-FA8C3475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8F3B2-B30B-43A1-9DC3-EB328FB14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04E3-8136-4375-B0B0-F82234EF5C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18211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3B0A1-C9EE-40A3-81E9-26365950F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FBBBA-43CC-4DE8-8538-3B4BDFD97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EA2256-B566-4FD7-942A-68AD158A1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C91707-F55A-4F71-A247-220D5B2567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2213AF-8C52-4546-994F-6D1E34160D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251D25-0902-4734-A177-704D727C4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BE958-F425-4A6B-8F14-8FA3FFC44D22}" type="datetimeFigureOut">
              <a:rPr lang="en-IN" smtClean="0"/>
              <a:t>20-12-2019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211B82-4398-4347-A043-5148DAB6A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8327DC-1688-4D53-881F-60BA273F7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04E3-8136-4375-B0B0-F82234EF5C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8056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1DA86-FE69-45B0-A508-548CCBF28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80A837-5646-4DD4-ACCB-32CF51BB4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BE958-F425-4A6B-8F14-8FA3FFC44D22}" type="datetimeFigureOut">
              <a:rPr lang="en-IN" smtClean="0"/>
              <a:t>20-12-2019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01EB41-0F06-4FC6-B7D7-BBCBF80CB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1A161-8332-4FFE-AC33-0D5B3082F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04E3-8136-4375-B0B0-F82234EF5C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9615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56BB18-E9E5-4113-8015-CAA80A2E6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BE958-F425-4A6B-8F14-8FA3FFC44D22}" type="datetimeFigureOut">
              <a:rPr lang="en-IN" smtClean="0"/>
              <a:t>20-12-2019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EB8F7A-2803-481C-92B6-28F83CCBB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2A8327-B373-49CA-B34E-945C396F8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04E3-8136-4375-B0B0-F82234EF5C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4555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553CB-0BC9-4567-BA0F-66F7A3F2C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39B3C-8794-492D-ACB4-C7334D567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7263EF-90BF-4249-9ED1-7E2E295AA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F4F2B-8B8A-4BAF-B1C5-FBE0E0ECF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BE958-F425-4A6B-8F14-8FA3FFC44D22}" type="datetimeFigureOut">
              <a:rPr lang="en-IN" smtClean="0"/>
              <a:t>20-12-2019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82395-6345-4CF2-875D-AEB27C3FA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03F95B-9EC9-4252-8B1E-D0FFC16C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04E3-8136-4375-B0B0-F82234EF5C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315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85872-F430-4CA2-8028-D9728524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7DAAA1-4762-4DFC-B9B7-D2612706C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50B1A3-15A2-4339-A1E7-C0F631780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1D330-7A01-422F-9EBF-4F96FCF5F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BE958-F425-4A6B-8F14-8FA3FFC44D22}" type="datetimeFigureOut">
              <a:rPr lang="en-IN" smtClean="0"/>
              <a:t>20-12-2019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40B338-280D-4AA4-BA72-2F4D27ED8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FECDC-74D1-46BC-9006-015EC200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F04E3-8136-4375-B0B0-F82234EF5C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57506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2AD1AD-3E81-4B08-B285-A558FA20D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FD9C6-4642-47B2-990E-600CDE701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4E0C6-8868-4665-95F6-089E67B079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BE958-F425-4A6B-8F14-8FA3FFC44D22}" type="datetimeFigureOut">
              <a:rPr lang="en-IN" smtClean="0"/>
              <a:t>20-12-2019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7718F-7F27-4387-AB96-923280533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1945A-C688-426E-A228-BA453F43B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F04E3-8136-4375-B0B0-F82234EF5C1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5551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93F81-2439-4416-8A90-BBF4CBE3E634}"/>
              </a:ext>
            </a:extLst>
          </p:cNvPr>
          <p:cNvSpPr>
            <a:spLocks noGrp="1"/>
          </p:cNvSpPr>
          <p:nvPr>
            <p:ph type="ctr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en-US" sz="5000" b="1" dirty="0"/>
              <a:t>WCTR 2019</a:t>
            </a:r>
            <a:br>
              <a:rPr lang="en-US" sz="5000" b="1" dirty="0"/>
            </a:br>
            <a:r>
              <a:rPr lang="en-US" sz="5000" b="1" dirty="0"/>
              <a:t>Closing Ceremony</a:t>
            </a:r>
            <a:endParaRPr lang="en-IN" sz="5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ABA324-511A-48E4-8B41-642A1A48DD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165576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en-US" sz="2800" dirty="0"/>
              <a:t>30</a:t>
            </a:r>
            <a:r>
              <a:rPr lang="en-US" sz="2800" baseline="30000" dirty="0"/>
              <a:t>th</a:t>
            </a:r>
            <a:r>
              <a:rPr lang="en-US" sz="2800" dirty="0"/>
              <a:t> May 2019</a:t>
            </a:r>
          </a:p>
          <a:p>
            <a:r>
              <a:rPr lang="en-US" sz="2800" dirty="0"/>
              <a:t>11.30 – 13.10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24201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curtain&#10;&#10;Description automatically generated">
            <a:extLst>
              <a:ext uri="{FF2B5EF4-FFF2-40B4-BE49-F238E27FC236}">
                <a16:creationId xmlns:a16="http://schemas.microsoft.com/office/drawing/2014/main" id="{6E643CC9-490F-4526-AB8D-AB34B3CBED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41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BF1031B-7C6F-4889-9770-9AC1EA619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0" r="12803" b="-1"/>
          <a:stretch/>
        </p:blipFill>
        <p:spPr>
          <a:xfrm>
            <a:off x="-1" y="10"/>
            <a:ext cx="7534655" cy="6857990"/>
          </a:xfrm>
          <a:prstGeom prst="rect">
            <a:avLst/>
          </a:prstGeom>
        </p:spPr>
      </p:pic>
      <p:pic>
        <p:nvPicPr>
          <p:cNvPr id="5" name="Picture 4" descr="A picture containing man, standing, front, holding&#10;&#10;Description automatically generated">
            <a:extLst>
              <a:ext uri="{FF2B5EF4-FFF2-40B4-BE49-F238E27FC236}">
                <a16:creationId xmlns:a16="http://schemas.microsoft.com/office/drawing/2014/main" id="{C65A087C-1806-4675-8665-C9E443EC55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" r="-1" b="-1"/>
          <a:stretch/>
        </p:blipFill>
        <p:spPr>
          <a:xfrm>
            <a:off x="7534656" y="10"/>
            <a:ext cx="465734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70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olding, man, sign, standing&#10;&#10;Description automatically generated">
            <a:extLst>
              <a:ext uri="{FF2B5EF4-FFF2-40B4-BE49-F238E27FC236}">
                <a16:creationId xmlns:a16="http://schemas.microsoft.com/office/drawing/2014/main" id="{52BBC668-2599-4FE1-BFDE-12A023502A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18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">
            <a:extLst>
              <a:ext uri="{FF2B5EF4-FFF2-40B4-BE49-F238E27FC236}">
                <a16:creationId xmlns:a16="http://schemas.microsoft.com/office/drawing/2014/main" id="{4D9ED11F-ED97-4909-8095-5A45DD768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6" r="6240" b="-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Picture 4" descr="A person holding a sign&#10;&#10;Description automatically generated">
            <a:extLst>
              <a:ext uri="{FF2B5EF4-FFF2-40B4-BE49-F238E27FC236}">
                <a16:creationId xmlns:a16="http://schemas.microsoft.com/office/drawing/2014/main" id="{605B98CA-3A52-4ACE-9723-D88229A03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0" r="25915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90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standing&#10;&#10;Description automatically generated">
            <a:extLst>
              <a:ext uri="{FF2B5EF4-FFF2-40B4-BE49-F238E27FC236}">
                <a16:creationId xmlns:a16="http://schemas.microsoft.com/office/drawing/2014/main" id="{214C2CF7-4BF2-4664-93DE-A03609B642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2" r="12604" b="-1"/>
          <a:stretch/>
        </p:blipFill>
        <p:spPr>
          <a:xfrm>
            <a:off x="6096020" y="10"/>
            <a:ext cx="6095980" cy="6857990"/>
          </a:xfrm>
          <a:prstGeom prst="rect">
            <a:avLst/>
          </a:prstGeom>
        </p:spPr>
      </p:pic>
      <p:pic>
        <p:nvPicPr>
          <p:cNvPr id="3" name="Picture 2" descr="A picture containing person, indoor, man, holding&#10;&#10;Description automatically generated">
            <a:extLst>
              <a:ext uri="{FF2B5EF4-FFF2-40B4-BE49-F238E27FC236}">
                <a16:creationId xmlns:a16="http://schemas.microsoft.com/office/drawing/2014/main" id="{F5FF3D8E-873A-44F2-85C4-54E6DFC6A7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2" r="12544" b="-1"/>
          <a:stretch/>
        </p:blipFill>
        <p:spPr>
          <a:xfrm>
            <a:off x="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01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piano&#10;&#10;Description automatically generated">
            <a:extLst>
              <a:ext uri="{FF2B5EF4-FFF2-40B4-BE49-F238E27FC236}">
                <a16:creationId xmlns:a16="http://schemas.microsoft.com/office/drawing/2014/main" id="{346DF00E-B89F-40D2-90E0-04F0EDCC095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56" y="643466"/>
            <a:ext cx="371868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68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E2312AB-C774-4715-A099-3B527ABF01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25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EEB0EA7B-E355-4D08-AE81-8BC89EFB8E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59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2BAB04D0-C6A4-4FE3-B2E4-AFD36653C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74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room&#10;&#10;Description automatically generated">
            <a:extLst>
              <a:ext uri="{FF2B5EF4-FFF2-40B4-BE49-F238E27FC236}">
                <a16:creationId xmlns:a16="http://schemas.microsoft.com/office/drawing/2014/main" id="{8E1EB378-E9B4-41C2-BB6C-0E4E109BFA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90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indoor, man, table&#10;&#10;Description automatically generated">
            <a:extLst>
              <a:ext uri="{FF2B5EF4-FFF2-40B4-BE49-F238E27FC236}">
                <a16:creationId xmlns:a16="http://schemas.microsoft.com/office/drawing/2014/main" id="{C69A8B77-97BB-48DA-A70B-6CF4C7A6C0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8" r="-2" b="-2"/>
          <a:stretch/>
        </p:blipFill>
        <p:spPr>
          <a:xfrm>
            <a:off x="321733" y="321732"/>
            <a:ext cx="3777025" cy="6214533"/>
          </a:xfrm>
          <a:prstGeom prst="rect">
            <a:avLst/>
          </a:prstGeom>
        </p:spPr>
      </p:pic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87DA6394-A7BA-4EAF-80D5-D005123B26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9" b="-2"/>
          <a:stretch/>
        </p:blipFill>
        <p:spPr>
          <a:xfrm>
            <a:off x="4184538" y="321732"/>
            <a:ext cx="3822924" cy="6214533"/>
          </a:xfrm>
          <a:prstGeom prst="rect">
            <a:avLst/>
          </a:prstGeom>
        </p:spPr>
      </p:pic>
      <p:pic>
        <p:nvPicPr>
          <p:cNvPr id="9" name="Picture 8" descr="A picture containing man, table, computer&#10;&#10;Description automatically generated">
            <a:extLst>
              <a:ext uri="{FF2B5EF4-FFF2-40B4-BE49-F238E27FC236}">
                <a16:creationId xmlns:a16="http://schemas.microsoft.com/office/drawing/2014/main" id="{C5B90CCD-7087-421C-8C5C-C9B5162A05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4" r="-2" b="-2"/>
          <a:stretch/>
        </p:blipFill>
        <p:spPr>
          <a:xfrm>
            <a:off x="8087672" y="321732"/>
            <a:ext cx="3782595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47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red, chair&#10;&#10;Description automatically generated">
            <a:extLst>
              <a:ext uri="{FF2B5EF4-FFF2-40B4-BE49-F238E27FC236}">
                <a16:creationId xmlns:a16="http://schemas.microsoft.com/office/drawing/2014/main" id="{F2BC55CA-3CD0-4319-91A1-35438CBC69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82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46CF3866-5264-40F6-B078-753B00312F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72" b="97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18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urtain&#10;&#10;Description automatically generated">
            <a:extLst>
              <a:ext uri="{FF2B5EF4-FFF2-40B4-BE49-F238E27FC236}">
                <a16:creationId xmlns:a16="http://schemas.microsoft.com/office/drawing/2014/main" id="{D379F1FB-33B3-4AB2-B43D-18B9E693D2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60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ign&#10;&#10;Description automatically generated">
            <a:extLst>
              <a:ext uri="{FF2B5EF4-FFF2-40B4-BE49-F238E27FC236}">
                <a16:creationId xmlns:a16="http://schemas.microsoft.com/office/drawing/2014/main" id="{0B2A7302-B3EE-4DBD-A7EC-427F07AE88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20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ECA83F9-5F40-4397-B479-820EA19BD0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5" r="20004" b="-2"/>
          <a:stretch/>
        </p:blipFill>
        <p:spPr>
          <a:xfrm>
            <a:off x="6159353" y="321732"/>
            <a:ext cx="5728548" cy="6214533"/>
          </a:xfrm>
          <a:prstGeom prst="rect">
            <a:avLst/>
          </a:prstGeom>
        </p:spPr>
      </p:pic>
      <p:pic>
        <p:nvPicPr>
          <p:cNvPr id="3" name="Picture 2" descr="A picture containing person, man, standing, holding&#10;&#10;Description automatically generated">
            <a:extLst>
              <a:ext uri="{FF2B5EF4-FFF2-40B4-BE49-F238E27FC236}">
                <a16:creationId xmlns:a16="http://schemas.microsoft.com/office/drawing/2014/main" id="{4991DC87-1003-4A49-8710-B50CC93AB2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r="28671" b="-2"/>
          <a:stretch/>
        </p:blipFill>
        <p:spPr>
          <a:xfrm>
            <a:off x="388874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65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standing in front of a curtain&#10;&#10;Description automatically generated">
            <a:extLst>
              <a:ext uri="{FF2B5EF4-FFF2-40B4-BE49-F238E27FC236}">
                <a16:creationId xmlns:a16="http://schemas.microsoft.com/office/drawing/2014/main" id="{BB764B86-0A6D-4416-A8AD-33558B4DE1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r="21329" b="-1"/>
          <a:stretch/>
        </p:blipFill>
        <p:spPr>
          <a:xfrm>
            <a:off x="-1" y="10"/>
            <a:ext cx="7534655" cy="6857990"/>
          </a:xfrm>
          <a:prstGeom prst="rect">
            <a:avLst/>
          </a:prstGeom>
        </p:spPr>
      </p:pic>
      <p:pic>
        <p:nvPicPr>
          <p:cNvPr id="5" name="Picture 4" descr="A person standing in front of a curtain&#10;&#10;Description automatically generated">
            <a:extLst>
              <a:ext uri="{FF2B5EF4-FFF2-40B4-BE49-F238E27FC236}">
                <a16:creationId xmlns:a16="http://schemas.microsoft.com/office/drawing/2014/main" id="{77E80EBD-458A-4A3A-A23F-E10FACA021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3" r="20716" b="-1"/>
          <a:stretch/>
        </p:blipFill>
        <p:spPr>
          <a:xfrm>
            <a:off x="7534656" y="10"/>
            <a:ext cx="465734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62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C7B96B5-7BE2-43B5-9660-912535216CC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15" y="1661888"/>
            <a:ext cx="5294716" cy="353422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8712B089-F3C0-4734-8783-1499C37402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55" y="1661889"/>
            <a:ext cx="5294715" cy="353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87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00DED97-85B4-4AA7-9159-8CB35FDDFC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0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ed curtain&#10;&#10;Description automatically generated">
            <a:extLst>
              <a:ext uri="{FF2B5EF4-FFF2-40B4-BE49-F238E27FC236}">
                <a16:creationId xmlns:a16="http://schemas.microsoft.com/office/drawing/2014/main" id="{B2C8F3E1-7FE1-4BFF-9CC6-6EB169A676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11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standing in front of a curtain&#10;&#10;Description automatically generated">
            <a:extLst>
              <a:ext uri="{FF2B5EF4-FFF2-40B4-BE49-F238E27FC236}">
                <a16:creationId xmlns:a16="http://schemas.microsoft.com/office/drawing/2014/main" id="{C7110E90-C11D-4942-8913-53162A2BF0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95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</Words>
  <Application>Microsoft Office PowerPoint</Application>
  <PresentationFormat>Widescreen</PresentationFormat>
  <Paragraphs>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WCTR 2019 Closing Ceremony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 V Krishna Rao</dc:creator>
  <cp:lastModifiedBy>Jennie Stones</cp:lastModifiedBy>
  <cp:revision>10</cp:revision>
  <dcterms:created xsi:type="dcterms:W3CDTF">2019-12-16T13:50:10Z</dcterms:created>
  <dcterms:modified xsi:type="dcterms:W3CDTF">2019-12-20T18:25:38Z</dcterms:modified>
</cp:coreProperties>
</file>